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7" r:id="rId2"/>
    <p:sldId id="256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83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/>
          <a:lstStyle/>
          <a:p>
            <a:r>
              <a:rPr lang="sk-SK" sz="6000" dirty="0" smtClean="0"/>
              <a:t>MÁM RÁD ZIMNÉ ŠPORTY</a:t>
            </a:r>
            <a:endParaRPr lang="sk-SK" sz="6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4756" y="3821502"/>
            <a:ext cx="9070848" cy="966158"/>
          </a:xfrm>
        </p:spPr>
        <p:txBody>
          <a:bodyPr>
            <a:normAutofit/>
          </a:bodyPr>
          <a:lstStyle/>
          <a:p>
            <a:r>
              <a:rPr lang="sk-SK" dirty="0" smtClean="0">
                <a:solidFill>
                  <a:schemeClr val="accent2">
                    <a:lumMod val="50000"/>
                  </a:schemeClr>
                </a:solidFill>
              </a:rPr>
              <a:t>Výtvarná súťaž ako sprievodné podujatie ZIMNEJ KALOAGATIE 2015</a:t>
            </a:r>
          </a:p>
          <a:p>
            <a:r>
              <a:rPr lang="sk-SK" dirty="0" smtClean="0">
                <a:solidFill>
                  <a:schemeClr val="accent2">
                    <a:lumMod val="50000"/>
                  </a:schemeClr>
                </a:solidFill>
              </a:rPr>
              <a:t>Mlynky – Biele Vody, 11. marec 2015</a:t>
            </a:r>
          </a:p>
          <a:p>
            <a:endParaRPr lang="sk-SK" dirty="0"/>
          </a:p>
        </p:txBody>
      </p:sp>
      <p:pic>
        <p:nvPicPr>
          <p:cNvPr id="4" name="Obrázok 3" descr="http://old.smizany.sk/33_zk/img/logo_zk_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548" y="1227818"/>
            <a:ext cx="1341263" cy="15156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574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96196" y="2264360"/>
            <a:ext cx="10058400" cy="1371600"/>
          </a:xfrm>
        </p:spPr>
        <p:txBody>
          <a:bodyPr>
            <a:normAutofit/>
          </a:bodyPr>
          <a:lstStyle/>
          <a:p>
            <a:r>
              <a:rPr lang="sk-SK" sz="3600" dirty="0" smtClean="0"/>
              <a:t>2. kategória – žiaci/žiačky 1. a 2. ročníka ZŠ</a:t>
            </a:r>
            <a:endParaRPr lang="sk-SK" sz="3600" dirty="0"/>
          </a:p>
        </p:txBody>
      </p:sp>
      <p:pic>
        <p:nvPicPr>
          <p:cNvPr id="2050" name="Picture 2" descr="http://www.beruska8.cz/deti/skola2/4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3852503"/>
            <a:ext cx="798089" cy="161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3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Adam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Munka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160" y="445697"/>
            <a:ext cx="4095587" cy="6183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sk-SK" sz="2000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Krosnianska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Košice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90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Michaela</a:t>
            </a:r>
            <a:br>
              <a:rPr lang="sk-SK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sz="2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Richtarčíková</a:t>
            </a:r>
            <a:r>
              <a:rPr lang="sk-SK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sz="2400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miesto</a:t>
            </a:r>
            <a:endParaRPr lang="sk-SK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545" y="609600"/>
            <a:ext cx="3983444" cy="6014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Jamník 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527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Kristína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Takáčová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miesto</a:t>
            </a:r>
            <a:endParaRPr lang="sk-SK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160" y="376686"/>
            <a:ext cx="4095587" cy="6183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sk-SK" sz="2000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Komenského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Smižany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618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http://zussmizany.edupage.org/photos/skin/clipart/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054" y="2014194"/>
            <a:ext cx="6204980" cy="3391781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  <a:softEdge rad="127000"/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/>
              <a:t>Základná umelecká škola </a:t>
            </a:r>
            <a:br>
              <a:rPr lang="sk-SK" b="1" dirty="0" smtClean="0"/>
            </a:br>
            <a:r>
              <a:rPr lang="sk-SK" dirty="0" smtClean="0"/>
              <a:t>D. </a:t>
            </a:r>
            <a:r>
              <a:rPr lang="sk-SK" dirty="0" err="1" smtClean="0"/>
              <a:t>Štraucha</a:t>
            </a:r>
            <a:r>
              <a:rPr lang="sk-SK" dirty="0" smtClean="0"/>
              <a:t>, Smižany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8347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78943" y="2143590"/>
            <a:ext cx="10058400" cy="1371600"/>
          </a:xfrm>
        </p:spPr>
        <p:txBody>
          <a:bodyPr>
            <a:normAutofit/>
          </a:bodyPr>
          <a:lstStyle/>
          <a:p>
            <a:r>
              <a:rPr lang="sk-SK" sz="3600" dirty="0" smtClean="0"/>
              <a:t>3. </a:t>
            </a:r>
            <a:r>
              <a:rPr lang="sk-SK" sz="3600" dirty="0"/>
              <a:t>kategória – žiaci/žiačky </a:t>
            </a:r>
            <a:r>
              <a:rPr lang="sk-SK" sz="3600" dirty="0" smtClean="0"/>
              <a:t>3. </a:t>
            </a:r>
            <a:r>
              <a:rPr lang="sk-SK" sz="3600" dirty="0"/>
              <a:t>a </a:t>
            </a:r>
            <a:r>
              <a:rPr lang="sk-SK" sz="3600" dirty="0" smtClean="0"/>
              <a:t>4. </a:t>
            </a:r>
            <a:r>
              <a:rPr lang="sk-SK" sz="3600" dirty="0"/>
              <a:t>ročníka ZŠ</a:t>
            </a:r>
          </a:p>
        </p:txBody>
      </p:sp>
      <p:pic>
        <p:nvPicPr>
          <p:cNvPr id="3074" name="Picture 2" descr="http://www.beruska8.cz/deti/skola2/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752" y="3515190"/>
            <a:ext cx="1854380" cy="185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05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Vanesa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Válková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miesto</a:t>
            </a:r>
            <a:endParaRPr lang="sk-SK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702623"/>
            <a:ext cx="7977969" cy="52841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s MŠ Hrabušice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864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Sofia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Smotrilová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miesto</a:t>
            </a:r>
            <a:endParaRPr lang="sk-SK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82243" y="1413723"/>
            <a:ext cx="6040271" cy="4000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Matejovce n/Hornádom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54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Viliam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Farkašovský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miesto</a:t>
            </a:r>
            <a:endParaRPr lang="sk-SK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91" y="607392"/>
            <a:ext cx="8259793" cy="54707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Jamník 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264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3449" y="2212601"/>
            <a:ext cx="10058400" cy="1371600"/>
          </a:xfrm>
        </p:spPr>
        <p:txBody>
          <a:bodyPr>
            <a:normAutofit/>
          </a:bodyPr>
          <a:lstStyle/>
          <a:p>
            <a:r>
              <a:rPr lang="sk-SK" sz="3600" dirty="0" smtClean="0"/>
              <a:t>4. </a:t>
            </a:r>
            <a:r>
              <a:rPr lang="sk-SK" sz="3600" dirty="0"/>
              <a:t>kategória – žiaci/žiačky </a:t>
            </a:r>
            <a:r>
              <a:rPr lang="sk-SK" sz="3600" dirty="0" smtClean="0"/>
              <a:t>5. </a:t>
            </a:r>
            <a:r>
              <a:rPr lang="sk-SK" sz="3600" dirty="0"/>
              <a:t>a </a:t>
            </a:r>
            <a:r>
              <a:rPr lang="sk-SK" sz="3600" dirty="0" smtClean="0"/>
              <a:t>6. </a:t>
            </a:r>
            <a:r>
              <a:rPr lang="sk-SK" sz="3600" dirty="0"/>
              <a:t>ročníka ZŠ</a:t>
            </a:r>
          </a:p>
        </p:txBody>
      </p:sp>
      <p:pic>
        <p:nvPicPr>
          <p:cNvPr id="4098" name="Picture 2" descr="http://www.beruska8.cz/deti/skola2/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239" y="3781334"/>
            <a:ext cx="764491" cy="128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87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066800" y="987650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sk-SK" b="1" dirty="0" smtClean="0"/>
              <a:t>Interaktívna výstava </a:t>
            </a:r>
            <a:br>
              <a:rPr lang="sk-SK" b="1" dirty="0" smtClean="0"/>
            </a:br>
            <a:r>
              <a:rPr lang="sk-SK" b="1" dirty="0" smtClean="0"/>
              <a:t>ocenených výtvarných prác žiakov Slovenska</a:t>
            </a:r>
            <a:endParaRPr lang="sk-SK" b="1" dirty="0"/>
          </a:p>
        </p:txBody>
      </p:sp>
      <p:pic>
        <p:nvPicPr>
          <p:cNvPr id="2052" name="Picture 4" descr="http://www.gify.nou.cz/s_zimni_soubory/z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805" y="2494500"/>
            <a:ext cx="3191473" cy="338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15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Samuel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Varga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18" y="393940"/>
            <a:ext cx="4147346" cy="6261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Krosnianska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Košice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198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Adam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Prištiak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702623"/>
            <a:ext cx="7888857" cy="52250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s MŠ 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Stará Bystrica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2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Sára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Krivdová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97" y="702623"/>
            <a:ext cx="8070011" cy="5345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Komenského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Smižany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8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570" y="2255734"/>
            <a:ext cx="10058400" cy="1371600"/>
          </a:xfrm>
        </p:spPr>
        <p:txBody>
          <a:bodyPr>
            <a:normAutofit/>
          </a:bodyPr>
          <a:lstStyle/>
          <a:p>
            <a:r>
              <a:rPr lang="sk-SK" sz="3600" dirty="0" smtClean="0"/>
              <a:t>5. </a:t>
            </a:r>
            <a:r>
              <a:rPr lang="sk-SK" sz="3600" dirty="0"/>
              <a:t>kategória – žiaci/žiačky </a:t>
            </a:r>
            <a:r>
              <a:rPr lang="sk-SK" sz="3600" dirty="0" smtClean="0"/>
              <a:t>7. až 9. </a:t>
            </a:r>
            <a:r>
              <a:rPr lang="sk-SK" sz="3600" dirty="0"/>
              <a:t>ročníka ZŠ</a:t>
            </a:r>
          </a:p>
        </p:txBody>
      </p:sp>
      <p:pic>
        <p:nvPicPr>
          <p:cNvPr id="5122" name="Picture 2" descr="http://www.beruska8.cz/deti/skola2/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500" y="3812934"/>
            <a:ext cx="1819874" cy="137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3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Katarína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Jančigová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miesto</a:t>
            </a:r>
            <a:endParaRPr lang="sk-SK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522" y="480202"/>
            <a:ext cx="4078334" cy="61574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Lokca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600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Lukáš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Puchovský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19" y="454325"/>
            <a:ext cx="4035202" cy="6092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Važecká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Prešov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028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Aneta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Lipovská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09" y="711250"/>
            <a:ext cx="7914736" cy="52422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ZŠ s MŠ Hrabušice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463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/>
              <a:t>Základná umelecká škola </a:t>
            </a:r>
            <a:br>
              <a:rPr lang="sk-SK" b="1" dirty="0"/>
            </a:br>
            <a:r>
              <a:rPr lang="sk-SK" dirty="0"/>
              <a:t>D. </a:t>
            </a:r>
            <a:r>
              <a:rPr lang="sk-SK" dirty="0" err="1"/>
              <a:t>Štraucha</a:t>
            </a:r>
            <a:r>
              <a:rPr lang="sk-SK" dirty="0"/>
              <a:t>, Smižany</a:t>
            </a:r>
          </a:p>
        </p:txBody>
      </p:sp>
      <p:pic>
        <p:nvPicPr>
          <p:cNvPr id="3" name="Obrázok 2" descr="http://zussmizany.edupage.org/photos/skin/clipart/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536" y="2405170"/>
            <a:ext cx="4358928" cy="2960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161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144724" y="834386"/>
            <a:ext cx="10058400" cy="2510794"/>
          </a:xfrm>
        </p:spPr>
        <p:txBody>
          <a:bodyPr>
            <a:normAutofit fontScale="90000"/>
          </a:bodyPr>
          <a:lstStyle/>
          <a:p>
            <a:pPr algn="ctr"/>
            <a:r>
              <a:rPr lang="sk-SK" dirty="0" smtClean="0"/>
              <a:t>Ďakujeme za pozornosť a prajeme krásny umelecký zážitok z otváracieho ceremoniálu</a:t>
            </a:r>
            <a:br>
              <a:rPr lang="sk-SK" dirty="0" smtClean="0"/>
            </a:br>
            <a:r>
              <a:rPr lang="sk-SK" dirty="0" smtClean="0"/>
              <a:t>ZIMNEJ KALOKAGATIE 2015</a:t>
            </a:r>
            <a:endParaRPr lang="sk-SK" dirty="0"/>
          </a:p>
        </p:txBody>
      </p:sp>
      <p:pic>
        <p:nvPicPr>
          <p:cNvPr id="1026" name="Picture 2" descr="http://www.gify.nou.cz/OH_soubory/12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03" y="3592697"/>
            <a:ext cx="2199436" cy="222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48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Kategórie</a:t>
            </a:r>
            <a:endParaRPr lang="sk-SK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49702" y="864709"/>
            <a:ext cx="7772400" cy="53340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sk-SK" sz="2400" dirty="0" smtClean="0"/>
          </a:p>
          <a:p>
            <a:pPr marL="0" indent="0">
              <a:buNone/>
            </a:pPr>
            <a:r>
              <a:rPr lang="sk-SK" sz="2400" dirty="0" smtClean="0"/>
              <a:t>1. kategória           deti materských škôl</a:t>
            </a:r>
          </a:p>
          <a:p>
            <a:pPr marL="0" indent="0">
              <a:buNone/>
            </a:pPr>
            <a:r>
              <a:rPr lang="sk-SK" sz="2400" dirty="0" smtClean="0"/>
              <a:t>2. kategória           žiaci/žiačky 1. a 2.  ročníka</a:t>
            </a:r>
          </a:p>
          <a:p>
            <a:pPr marL="0" indent="0">
              <a:buNone/>
            </a:pPr>
            <a:r>
              <a:rPr lang="sk-SK" sz="2400" dirty="0" smtClean="0"/>
              <a:t>3. kategória           žiaci/žiačky 3. </a:t>
            </a:r>
            <a:r>
              <a:rPr lang="sk-SK" sz="2400" dirty="0"/>
              <a:t>a </a:t>
            </a:r>
            <a:r>
              <a:rPr lang="sk-SK" sz="2400" dirty="0" smtClean="0"/>
              <a:t>4.  ročníka</a:t>
            </a:r>
          </a:p>
          <a:p>
            <a:pPr marL="0" indent="0">
              <a:buNone/>
            </a:pPr>
            <a:r>
              <a:rPr lang="sk-SK" sz="2400" dirty="0" smtClean="0"/>
              <a:t>4. kategória           žiaci/žiačky 5. </a:t>
            </a:r>
            <a:r>
              <a:rPr lang="sk-SK" sz="2400" dirty="0"/>
              <a:t>a </a:t>
            </a:r>
            <a:r>
              <a:rPr lang="sk-SK" sz="2400" dirty="0" smtClean="0"/>
              <a:t> 6.  ročníka</a:t>
            </a:r>
          </a:p>
          <a:p>
            <a:pPr marL="0" indent="0">
              <a:buNone/>
            </a:pPr>
            <a:r>
              <a:rPr lang="sk-SK" sz="2400" dirty="0" smtClean="0"/>
              <a:t>5. kategória           žiaci/žiačky 7. až  9. ročníka</a:t>
            </a:r>
          </a:p>
          <a:p>
            <a:pPr marL="0" indent="0">
              <a:buNone/>
            </a:pPr>
            <a:r>
              <a:rPr lang="sk-SK" sz="2400" dirty="0" smtClean="0"/>
              <a:t>6. kategória           pedagogickí zamestnanci</a:t>
            </a:r>
            <a:endParaRPr lang="sk-SK" sz="2400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výtvarnej súťaže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8" name="Picture 6" descr="http://www.gify.nou.cz/lid_malirobraz_soubory/m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008" y="4436134"/>
            <a:ext cx="1630094" cy="178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45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259019" y="521127"/>
            <a:ext cx="2430780" cy="1645920"/>
          </a:xfrm>
        </p:spPr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Členovia komisie </a:t>
            </a:r>
            <a:endParaRPr lang="sk-SK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k-SK" sz="4000" dirty="0" smtClean="0"/>
          </a:p>
          <a:p>
            <a:pPr marL="0" indent="0">
              <a:buNone/>
            </a:pPr>
            <a:r>
              <a:rPr lang="sk-SK" sz="4000" dirty="0" smtClean="0"/>
              <a:t>Anastázia </a:t>
            </a:r>
            <a:r>
              <a:rPr lang="sk-SK" sz="4000" dirty="0" err="1" smtClean="0"/>
              <a:t>Adamcová</a:t>
            </a:r>
            <a:r>
              <a:rPr lang="sk-SK" sz="4000" dirty="0" smtClean="0"/>
              <a:t> </a:t>
            </a:r>
          </a:p>
          <a:p>
            <a:pPr marL="0" indent="0">
              <a:buNone/>
            </a:pPr>
            <a:r>
              <a:rPr lang="sk-SK" sz="1600" dirty="0" smtClean="0"/>
              <a:t>vedúca Obecnej knižnice v Smižanoch</a:t>
            </a:r>
            <a:endParaRPr lang="sk-SK" sz="4000" dirty="0" smtClean="0"/>
          </a:p>
          <a:p>
            <a:pPr marL="0" indent="0">
              <a:buNone/>
            </a:pPr>
            <a:r>
              <a:rPr lang="sk-SK" sz="4000" dirty="0" smtClean="0"/>
              <a:t>Mgr. Martin Olejník</a:t>
            </a:r>
          </a:p>
          <a:p>
            <a:pPr marL="0" indent="0">
              <a:buNone/>
            </a:pPr>
            <a:r>
              <a:rPr lang="sk-SK" sz="1600" dirty="0" smtClean="0"/>
              <a:t>učiteľ ZUŠ v Smižanoch</a:t>
            </a:r>
            <a:endParaRPr lang="sk-SK" sz="4000" dirty="0" smtClean="0"/>
          </a:p>
          <a:p>
            <a:pPr marL="0" indent="0">
              <a:buNone/>
            </a:pPr>
            <a:r>
              <a:rPr lang="sk-SK" sz="4000" dirty="0" smtClean="0"/>
              <a:t>Mgr. Diana </a:t>
            </a:r>
            <a:r>
              <a:rPr lang="sk-SK" sz="4000" dirty="0" err="1" smtClean="0"/>
              <a:t>Mederiová</a:t>
            </a:r>
            <a:endParaRPr lang="sk-SK" sz="4000" dirty="0" smtClean="0"/>
          </a:p>
          <a:p>
            <a:pPr marL="0" indent="0">
              <a:buNone/>
            </a:pPr>
            <a:r>
              <a:rPr lang="sk-SK" sz="1600" dirty="0" smtClean="0"/>
              <a:t>učiteľka ZUŠ </a:t>
            </a:r>
            <a:r>
              <a:rPr lang="sk-SK" sz="1600" smtClean="0"/>
              <a:t>v Smižanoch</a:t>
            </a:r>
            <a:endParaRPr lang="sk-SK" sz="4000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9259019" y="2277163"/>
            <a:ext cx="2430780" cy="3505200"/>
          </a:xfrm>
        </p:spPr>
        <p:txBody>
          <a:bodyPr/>
          <a:lstStyle/>
          <a:p>
            <a:endParaRPr lang="sk-SK" dirty="0"/>
          </a:p>
          <a:p>
            <a:r>
              <a:rPr lang="sk-SK" sz="2000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MIESTO OCEŇOVANIA</a:t>
            </a:r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Základná umelecká škola D, </a:t>
            </a:r>
            <a:r>
              <a:rPr lang="sk-SK" sz="20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Štraucha</a:t>
            </a:r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Smižany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http://www.gify.nou.cz/lid_malirobraz_soubory/m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962" y="4995755"/>
            <a:ext cx="628650" cy="126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40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101306" y="2203974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sk-SK" dirty="0" smtClean="0"/>
              <a:t>Tu sú tie najlepšie detské umelecké diela</a:t>
            </a:r>
            <a:endParaRPr lang="sk-SK" dirty="0"/>
          </a:p>
        </p:txBody>
      </p:sp>
      <p:pic>
        <p:nvPicPr>
          <p:cNvPr id="5122" name="Picture 2" descr="http://www.gify.nou.cz/lid_skola_soubory/s2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531" y="3774833"/>
            <a:ext cx="1517950" cy="217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1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3449" y="2203976"/>
            <a:ext cx="10058400" cy="1371600"/>
          </a:xfrm>
        </p:spPr>
        <p:txBody>
          <a:bodyPr/>
          <a:lstStyle/>
          <a:p>
            <a:pPr algn="ctr"/>
            <a:r>
              <a:rPr lang="sk-SK" dirty="0" smtClean="0"/>
              <a:t>1. kategória – matersk</a:t>
            </a:r>
            <a:r>
              <a:rPr lang="sk-SK" dirty="0"/>
              <a:t>é</a:t>
            </a:r>
            <a:r>
              <a:rPr lang="sk-SK" dirty="0" smtClean="0"/>
              <a:t> školy</a:t>
            </a:r>
            <a:endParaRPr lang="sk-SK" dirty="0"/>
          </a:p>
        </p:txBody>
      </p:sp>
      <p:pic>
        <p:nvPicPr>
          <p:cNvPr id="1026" name="Picture 2" descr="http://www.beruska8.cz/deti/mini2/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78" y="3835939"/>
            <a:ext cx="1241578" cy="146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8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Michal </a:t>
            </a: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Olekšák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Zástupný symbol obsah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15" y="806139"/>
            <a:ext cx="7772400" cy="51479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Zástupný symbol tex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sk-SK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MŠ Danišovce 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23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296400" y="685030"/>
            <a:ext cx="2430780" cy="1402562"/>
          </a:xfrm>
        </p:spPr>
        <p:txBody>
          <a:bodyPr>
            <a:normAutofit/>
          </a:bodyPr>
          <a:lstStyle/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Alžbetka</a:t>
            </a:r>
            <a:b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sz="20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Pohančeníková</a:t>
            </a:r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sk-SK" b="1" u="sng" dirty="0" smtClean="0">
                <a:ln w="0"/>
                <a:solidFill>
                  <a:schemeClr val="tx1"/>
                </a:solidFill>
              </a:rPr>
              <a:t>2. miesto</a:t>
            </a:r>
            <a:endParaRPr lang="sk-SK" b="1" u="sng" dirty="0">
              <a:ln w="0"/>
              <a:solidFill>
                <a:schemeClr val="tx1"/>
              </a:solidFill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545" y="609599"/>
            <a:ext cx="3966191" cy="5988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sk-SK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MŠ SNP, Čadca</a:t>
            </a:r>
            <a:endParaRPr lang="sk-SK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331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296400" y="609600"/>
            <a:ext cx="2430780" cy="1645920"/>
          </a:xfrm>
        </p:spPr>
        <p:txBody>
          <a:bodyPr/>
          <a:lstStyle/>
          <a:p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Klaudia</a:t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Michalicová</a:t>
            </a:r>
            <a: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sk-S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sk-SK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miesto</a:t>
            </a:r>
            <a:endParaRPr lang="sk-SK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Zástupný symbol obsah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02623"/>
            <a:ext cx="7772400" cy="51479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sk-SK" sz="180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sk-SK" sz="1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MŠ </a:t>
            </a:r>
            <a:r>
              <a:rPr lang="sk-SK" sz="1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Turzovka -</a:t>
            </a:r>
            <a:r>
              <a:rPr lang="sk-SK" sz="1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Šárky</a:t>
            </a:r>
            <a:endParaRPr lang="sk-SK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66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178</TotalTime>
  <Words>253</Words>
  <Application>Microsoft Office PowerPoint</Application>
  <PresentationFormat>Širokouhlá</PresentationFormat>
  <Paragraphs>84</Paragraphs>
  <Slides>28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28</vt:i4>
      </vt:variant>
    </vt:vector>
  </HeadingPairs>
  <TitlesOfParts>
    <vt:vector size="31" baseType="lpstr">
      <vt:lpstr>Century Gothic</vt:lpstr>
      <vt:lpstr>Garamond</vt:lpstr>
      <vt:lpstr>Savon</vt:lpstr>
      <vt:lpstr>MÁM RÁD ZIMNÉ ŠPORTY</vt:lpstr>
      <vt:lpstr>Interaktívna výstava  ocenených výtvarných prác žiakov Slovenska</vt:lpstr>
      <vt:lpstr>Kategórie</vt:lpstr>
      <vt:lpstr>Členovia komisie </vt:lpstr>
      <vt:lpstr>Tu sú tie najlepšie detské umelecké diela</vt:lpstr>
      <vt:lpstr>1. kategória – materské školy</vt:lpstr>
      <vt:lpstr>Michal Olekšák  3. miesto</vt:lpstr>
      <vt:lpstr>Alžbetka Pohančeníková   2. miesto</vt:lpstr>
      <vt:lpstr>Klaudia Michalicová  1. miesto</vt:lpstr>
      <vt:lpstr>2. kategória – žiaci/žiačky 1. a 2. ročníka ZŠ</vt:lpstr>
      <vt:lpstr>Adam Munka  3. miesto</vt:lpstr>
      <vt:lpstr>Michaela Richtarčíková  2. miesto</vt:lpstr>
      <vt:lpstr>Kristína Takáčová  1. miesto</vt:lpstr>
      <vt:lpstr>Základná umelecká škola  D. Štraucha, Smižany</vt:lpstr>
      <vt:lpstr>3. kategória – žiaci/žiačky 3. a 4. ročníka ZŠ</vt:lpstr>
      <vt:lpstr>Vanesa Válková  3. miesto</vt:lpstr>
      <vt:lpstr>Sofia Smotrilová  2. miesto</vt:lpstr>
      <vt:lpstr>Viliam Farkašovský  1. miesto</vt:lpstr>
      <vt:lpstr>4. kategória – žiaci/žiačky 5. a 6. ročníka ZŠ</vt:lpstr>
      <vt:lpstr>Samuel Varga  3. miesto</vt:lpstr>
      <vt:lpstr>Adam Prištiak  2. miesto</vt:lpstr>
      <vt:lpstr>Sára Krivdová  1. miesto</vt:lpstr>
      <vt:lpstr>5. kategória – žiaci/žiačky 7. až 9. ročníka ZŠ</vt:lpstr>
      <vt:lpstr>Katarína Jančigová  3. miesto</vt:lpstr>
      <vt:lpstr>Lukáš Puchovský  2. miesto</vt:lpstr>
      <vt:lpstr>Aneta Lipovská  1. miesto</vt:lpstr>
      <vt:lpstr>Základná umelecká škola  D. Štraucha, Smižany</vt:lpstr>
      <vt:lpstr>Ďakujeme za pozornosť a prajeme krásny umelecký zážitok z otváracieho ceremoniálu ZIMNEJ KALOKAGATIE 2015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Oľga</dc:creator>
  <cp:lastModifiedBy>Oľga</cp:lastModifiedBy>
  <cp:revision>43</cp:revision>
  <dcterms:created xsi:type="dcterms:W3CDTF">2015-03-09T18:26:50Z</dcterms:created>
  <dcterms:modified xsi:type="dcterms:W3CDTF">2015-03-10T20:56:14Z</dcterms:modified>
</cp:coreProperties>
</file>